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1C488C-DB09-026A-3EA7-C7AD99328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AE99E685-D4BE-BF17-0B54-B7C32FA4A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6" cy="1647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59</cp:revision>
  <dcterms:created xsi:type="dcterms:W3CDTF">2023-10-16T18:05:13Z</dcterms:created>
  <dcterms:modified xsi:type="dcterms:W3CDTF">2023-10-22T17:06:16Z</dcterms:modified>
</cp:coreProperties>
</file>